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4" d="100"/>
          <a:sy n="74" d="100"/>
        </p:scale>
        <p:origin x="40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429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2489002"/>
            <a:ext cx="7468553" cy="1438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📱</a:t>
            </a: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 Digital Marketing: Building Your Online Presence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4286488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Welcome! Let's dive into the exciting world of digital marketing and how it can power your business.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7533263" y="5497380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514" y="7427154"/>
            <a:ext cx="2126164" cy="7315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485787"/>
            <a:ext cx="644544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Building Brand Awareness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788093"/>
            <a:ext cx="381916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Website Design &amp; Development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379357"/>
            <a:ext cx="618553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 modern website is your online storefront. We'll create a visually appealing and user-friendly site that showcases your offerings and attracts customers.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7614761" y="3788093"/>
            <a:ext cx="414444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Search Engine Optimization (SEO)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614761" y="4379357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We'll optimize your website to rank higher on search engines, driving more organic traffic and visibility to your business.</a:t>
            </a:r>
            <a:endParaRPr lang="en-US" sz="18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514" y="7427154"/>
            <a:ext cx="2126164" cy="7315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609606"/>
            <a:ext cx="595884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Engaging Your Audience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124" y="2672596"/>
            <a:ext cx="562451" cy="5624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24124" y="3474363"/>
            <a:ext cx="2250162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Social Media Marketing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324124" y="4321850"/>
            <a:ext cx="2250162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We'll create compelling content for your social media channels, building engagement and growing your online community.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3259" y="2672596"/>
            <a:ext cx="562451" cy="56245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33259" y="3474363"/>
            <a:ext cx="2250162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Content Marketing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933259" y="4321850"/>
            <a:ext cx="2250162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We'll develop and distribute valuable content, like blog posts and articles, to educate and attract your target audience.</a:t>
            </a:r>
            <a:endParaRPr lang="en-US" sz="18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2395" y="2672596"/>
            <a:ext cx="562570" cy="56257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2395" y="3474482"/>
            <a:ext cx="225028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Video Marketing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542395" y="3970020"/>
            <a:ext cx="2250281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We'll produce engaging video content to showcase your products or services, capture attention, and build brand awareness.</a:t>
            </a:r>
            <a:endParaRPr lang="en-US" sz="185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514" y="7427154"/>
            <a:ext cx="2126164" cy="7315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2045375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Driving Conversions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3377565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08909" y="3477816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101959" y="3377565"/>
            <a:ext cx="669071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We'll implement conversion-focused strategies to drive leads and sales. This includes optimizing website landing pages and calls to action.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6324124" y="5035153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508909" y="5135404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9" name="Text 6"/>
          <p:cNvSpPr/>
          <p:nvPr/>
        </p:nvSpPr>
        <p:spPr>
          <a:xfrm>
            <a:off x="7101959" y="5035153"/>
            <a:ext cx="669071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We'll leverage email marketing to nurture leads, promote new products, and build customer relationships. Our campaigns will be tailored to your specific target audience.</a:t>
            </a:r>
            <a:endParaRPr lang="en-US" sz="185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514" y="7427154"/>
            <a:ext cx="2126164" cy="7315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754023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Measuring Success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1936671"/>
            <a:ext cx="7468553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kern="0" spc="-12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100%</a:t>
            </a:r>
            <a:endParaRPr lang="en-US" sz="6200" dirty="0"/>
          </a:p>
        </p:txBody>
      </p:sp>
      <p:sp>
        <p:nvSpPr>
          <p:cNvPr id="5" name="Text 2"/>
          <p:cNvSpPr/>
          <p:nvPr/>
        </p:nvSpPr>
        <p:spPr>
          <a:xfrm>
            <a:off x="3163848" y="302561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Transparency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837724" y="3521154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We'll provide regular reports on the performance of your campaigns, ensuring you have clear insights into your online marketing efforts.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837724" y="5124926"/>
            <a:ext cx="7468553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kern="0" spc="-12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100%</a:t>
            </a:r>
            <a:endParaRPr lang="en-US" sz="6200" dirty="0"/>
          </a:p>
        </p:txBody>
      </p:sp>
      <p:sp>
        <p:nvSpPr>
          <p:cNvPr id="8" name="Text 5"/>
          <p:cNvSpPr/>
          <p:nvPr/>
        </p:nvSpPr>
        <p:spPr>
          <a:xfrm>
            <a:off x="3163848" y="621387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Data-Driven Strategies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837724" y="6709410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We'll use data to optimize your campaigns and make data-driven decisions, ensuring we are always moving in the right direction.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572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3199" y="3630335"/>
            <a:ext cx="5601295" cy="700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8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Expanding Your Reach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3199" y="4687610"/>
            <a:ext cx="4162663" cy="2887861"/>
          </a:xfrm>
          <a:prstGeom prst="roundRect">
            <a:avLst>
              <a:gd name="adj" fmla="val 3462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78825" y="4933236"/>
            <a:ext cx="2800588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Paid Advertising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78825" y="5426035"/>
            <a:ext cx="3671411" cy="19038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1850" kern="0" spc="-3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We'll leverage paid advertising platforms like Google Ads and Facebook Ads to reach your target audience and increase your online visibility.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5233868" y="4687610"/>
            <a:ext cx="4162663" cy="2887861"/>
          </a:xfrm>
          <a:prstGeom prst="roundRect">
            <a:avLst>
              <a:gd name="adj" fmla="val 3462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479494" y="4933236"/>
            <a:ext cx="2800588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Influencer Marketing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79494" y="5426035"/>
            <a:ext cx="3671411" cy="15230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1850" kern="0" spc="-3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We'll partner with relevant influencers to promote your business, tapping into their existing audience and building brand trust.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9634537" y="4687610"/>
            <a:ext cx="4162663" cy="2887861"/>
          </a:xfrm>
          <a:prstGeom prst="roundRect">
            <a:avLst>
              <a:gd name="adj" fmla="val 3462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880163" y="4933236"/>
            <a:ext cx="3671411" cy="7000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International Digital Marketing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80163" y="5776079"/>
            <a:ext cx="3671411" cy="15230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1850" kern="0" spc="-3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We'll help you reach international markets, translating your website and marketing materials into the target language.</a:t>
            </a:r>
            <a:endParaRPr lang="en-US" sz="185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514" y="7427154"/>
            <a:ext cx="2126164" cy="7315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4496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2589" y="3104793"/>
            <a:ext cx="4790599" cy="5988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kern="0" spc="-75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Beyond the Basics</a:t>
            </a:r>
            <a:endParaRPr lang="en-US" sz="37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89" y="4009073"/>
            <a:ext cx="1017984" cy="122158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35969" y="4212669"/>
            <a:ext cx="4514969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Customer Relationship Management (CRM)</a:t>
            </a:r>
            <a:endParaRPr lang="en-US" sz="1850" dirty="0"/>
          </a:p>
        </p:txBody>
      </p:sp>
      <p:sp>
        <p:nvSpPr>
          <p:cNvPr id="6" name="Text 2"/>
          <p:cNvSpPr/>
          <p:nvPr/>
        </p:nvSpPr>
        <p:spPr>
          <a:xfrm>
            <a:off x="2035969" y="4634270"/>
            <a:ext cx="11881842" cy="325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We'll help you build a robust CRM system, managing customer interactions, improving customer retention, and increasing revenue.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589" y="5230654"/>
            <a:ext cx="1017984" cy="122158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035969" y="5434251"/>
            <a:ext cx="2635687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Mobile App Development</a:t>
            </a:r>
            <a:endParaRPr lang="en-US" sz="1850" dirty="0"/>
          </a:p>
        </p:txBody>
      </p:sp>
      <p:sp>
        <p:nvSpPr>
          <p:cNvPr id="9" name="Text 4"/>
          <p:cNvSpPr/>
          <p:nvPr/>
        </p:nvSpPr>
        <p:spPr>
          <a:xfrm>
            <a:off x="2035969" y="5855851"/>
            <a:ext cx="11881842" cy="325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We'll develop a custom mobile app for your business, enhancing customer engagement, driving sales, and extending your reach.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589" y="6452235"/>
            <a:ext cx="1017984" cy="122158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035969" y="6655832"/>
            <a:ext cx="2771656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Growth Hacking Strategies</a:t>
            </a:r>
            <a:endParaRPr lang="en-US" sz="1850" dirty="0"/>
          </a:p>
        </p:txBody>
      </p:sp>
      <p:sp>
        <p:nvSpPr>
          <p:cNvPr id="12" name="Text 6"/>
          <p:cNvSpPr/>
          <p:nvPr/>
        </p:nvSpPr>
        <p:spPr>
          <a:xfrm>
            <a:off x="2035969" y="7077432"/>
            <a:ext cx="11881842" cy="325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We'll employ innovative growth hacking techniques to rapidly grow your online audience and increase your brand's influence.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514" y="7427154"/>
            <a:ext cx="2126164" cy="7315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3200281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Partnering for Success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4263271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Let's collaborate to achieve your digital marketing goals. We're excited to help you grow your business and achieve new heights.</a:t>
            </a:r>
            <a:endParaRPr lang="en-US" sz="18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514" y="7427154"/>
            <a:ext cx="2126164" cy="7315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Microsoft Office PowerPoint</Application>
  <PresentationFormat>Custom</PresentationFormat>
  <Paragraphs>50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Source Sans Pro</vt:lpstr>
      <vt:lpstr>Source Serif Pro Semi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ASUS</cp:lastModifiedBy>
  <cp:revision>2</cp:revision>
  <dcterms:created xsi:type="dcterms:W3CDTF">2025-02-23T05:44:58Z</dcterms:created>
  <dcterms:modified xsi:type="dcterms:W3CDTF">2025-02-23T05:49:44Z</dcterms:modified>
</cp:coreProperties>
</file>