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4630400" cy="8229600"/>
  <p:notesSz cx="8229600" cy="1463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74" d="100"/>
          <a:sy n="74" d="100"/>
        </p:scale>
        <p:origin x="40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8622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37724" y="2489002"/>
            <a:ext cx="7468553" cy="1438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kern="0" spc="-89" dirty="0">
                <a:solidFill>
                  <a:srgbClr val="000000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🏥</a:t>
            </a:r>
            <a:r>
              <a:rPr lang="en-US" sz="4400" kern="0" spc="-89" dirty="0">
                <a:solidFill>
                  <a:srgbClr val="D73AD7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 Healthcare &amp; Medical Innovation</a:t>
            </a:r>
            <a:endParaRPr lang="en-US" sz="4400" dirty="0"/>
          </a:p>
        </p:txBody>
      </p:sp>
      <p:sp>
        <p:nvSpPr>
          <p:cNvPr id="4" name="Text 1"/>
          <p:cNvSpPr/>
          <p:nvPr/>
        </p:nvSpPr>
        <p:spPr>
          <a:xfrm>
            <a:off x="837724" y="4286488"/>
            <a:ext cx="7468553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This presentation outlines a vision for transformative healthcare and medical innovation.</a:t>
            </a:r>
            <a:endParaRPr lang="en-US" sz="1850" dirty="0"/>
          </a:p>
        </p:txBody>
      </p:sp>
      <p:sp>
        <p:nvSpPr>
          <p:cNvPr id="5" name="Shape 2"/>
          <p:cNvSpPr/>
          <p:nvPr/>
        </p:nvSpPr>
        <p:spPr>
          <a:xfrm>
            <a:off x="837724" y="5339596"/>
            <a:ext cx="382905" cy="382905"/>
          </a:xfrm>
          <a:prstGeom prst="roundRect">
            <a:avLst>
              <a:gd name="adj" fmla="val 23878209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2677239"/>
            <a:ext cx="7685484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kern="0" spc="-89" dirty="0">
                <a:solidFill>
                  <a:srgbClr val="D73AD7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Uniting Passion and Innovation</a:t>
            </a:r>
            <a:endParaRPr lang="en-US" sz="4400" dirty="0"/>
          </a:p>
        </p:txBody>
      </p:sp>
      <p:sp>
        <p:nvSpPr>
          <p:cNvPr id="3" name="Text 1"/>
          <p:cNvSpPr/>
          <p:nvPr/>
        </p:nvSpPr>
        <p:spPr>
          <a:xfrm>
            <a:off x="837724" y="3979545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kern="0" spc="-44" dirty="0">
                <a:solidFill>
                  <a:srgbClr val="D73AD7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Elevating Healthcare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837724" y="4570809"/>
            <a:ext cx="6185535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We believe in the power of innovation to create a healthier future for all.</a:t>
            </a:r>
            <a:endParaRPr lang="en-US" sz="1850" dirty="0"/>
          </a:p>
        </p:txBody>
      </p:sp>
      <p:sp>
        <p:nvSpPr>
          <p:cNvPr id="5" name="Text 3"/>
          <p:cNvSpPr/>
          <p:nvPr/>
        </p:nvSpPr>
        <p:spPr>
          <a:xfrm>
            <a:off x="7614761" y="3979545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kern="0" spc="-44" dirty="0">
                <a:solidFill>
                  <a:srgbClr val="D73AD7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Partnering for Impact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7614761" y="4570809"/>
            <a:ext cx="6185535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We seek strategic partners to accelerate progress and achieve shared goals.</a:t>
            </a:r>
            <a:endParaRPr lang="en-US" sz="185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2866" y="7386059"/>
            <a:ext cx="2126164" cy="73158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37724" y="1864042"/>
            <a:ext cx="7468553" cy="14080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kern="0" spc="-89" dirty="0">
                <a:solidFill>
                  <a:srgbClr val="D73AD7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Transforming Healthcare Access</a:t>
            </a:r>
            <a:endParaRPr lang="en-US" sz="4400" dirty="0"/>
          </a:p>
        </p:txBody>
      </p:sp>
      <p:sp>
        <p:nvSpPr>
          <p:cNvPr id="4" name="Shape 1"/>
          <p:cNvSpPr/>
          <p:nvPr/>
        </p:nvSpPr>
        <p:spPr>
          <a:xfrm>
            <a:off x="837724" y="3900249"/>
            <a:ext cx="538520" cy="538520"/>
          </a:xfrm>
          <a:prstGeom prst="roundRect">
            <a:avLst>
              <a:gd name="adj" fmla="val 18670"/>
            </a:avLst>
          </a:prstGeom>
          <a:solidFill>
            <a:srgbClr val="F4D4F7"/>
          </a:solidFill>
          <a:ln w="7620">
            <a:solidFill>
              <a:srgbClr val="DABADD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1022509" y="4000500"/>
            <a:ext cx="168950" cy="3378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kern="0" spc="-53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1</a:t>
            </a:r>
            <a:endParaRPr lang="en-US" sz="2650" dirty="0"/>
          </a:p>
        </p:txBody>
      </p:sp>
      <p:sp>
        <p:nvSpPr>
          <p:cNvPr id="6" name="Text 3"/>
          <p:cNvSpPr/>
          <p:nvPr/>
        </p:nvSpPr>
        <p:spPr>
          <a:xfrm>
            <a:off x="1615559" y="3900249"/>
            <a:ext cx="2836783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Expanding access to high-quality care, especially in underserved communities.</a:t>
            </a:r>
            <a:endParaRPr lang="en-US" sz="1850" dirty="0"/>
          </a:p>
        </p:txBody>
      </p:sp>
      <p:sp>
        <p:nvSpPr>
          <p:cNvPr id="7" name="Shape 4"/>
          <p:cNvSpPr/>
          <p:nvPr/>
        </p:nvSpPr>
        <p:spPr>
          <a:xfrm>
            <a:off x="4691658" y="3900249"/>
            <a:ext cx="538520" cy="538520"/>
          </a:xfrm>
          <a:prstGeom prst="roundRect">
            <a:avLst>
              <a:gd name="adj" fmla="val 18670"/>
            </a:avLst>
          </a:prstGeom>
          <a:solidFill>
            <a:srgbClr val="F4D4F7"/>
          </a:solidFill>
          <a:ln w="7620">
            <a:solidFill>
              <a:srgbClr val="DABADD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4876443" y="4000500"/>
            <a:ext cx="168950" cy="3378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kern="0" spc="-53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2</a:t>
            </a:r>
            <a:endParaRPr lang="en-US" sz="2650" dirty="0"/>
          </a:p>
        </p:txBody>
      </p:sp>
      <p:sp>
        <p:nvSpPr>
          <p:cNvPr id="9" name="Text 6"/>
          <p:cNvSpPr/>
          <p:nvPr/>
        </p:nvSpPr>
        <p:spPr>
          <a:xfrm>
            <a:off x="5469493" y="3900249"/>
            <a:ext cx="2836783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Developing affordable and accessible solutions to address critical needs.</a:t>
            </a:r>
            <a:endParaRPr lang="en-US" sz="1850" dirty="0"/>
          </a:p>
        </p:txBody>
      </p:sp>
      <p:sp>
        <p:nvSpPr>
          <p:cNvPr id="10" name="Shape 7"/>
          <p:cNvSpPr/>
          <p:nvPr/>
        </p:nvSpPr>
        <p:spPr>
          <a:xfrm>
            <a:off x="837724" y="5557838"/>
            <a:ext cx="538520" cy="538520"/>
          </a:xfrm>
          <a:prstGeom prst="roundRect">
            <a:avLst>
              <a:gd name="adj" fmla="val 18670"/>
            </a:avLst>
          </a:prstGeom>
          <a:solidFill>
            <a:srgbClr val="F4D4F7"/>
          </a:solidFill>
          <a:ln w="7620">
            <a:solidFill>
              <a:srgbClr val="DABADD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1022509" y="5658088"/>
            <a:ext cx="168950" cy="3378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kern="0" spc="-53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3</a:t>
            </a:r>
            <a:endParaRPr lang="en-US" sz="2650" dirty="0"/>
          </a:p>
        </p:txBody>
      </p:sp>
      <p:sp>
        <p:nvSpPr>
          <p:cNvPr id="12" name="Text 9"/>
          <p:cNvSpPr/>
          <p:nvPr/>
        </p:nvSpPr>
        <p:spPr>
          <a:xfrm>
            <a:off x="1615559" y="5557838"/>
            <a:ext cx="6690717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Leveraging technology to bridge geographical and financial barriers.</a:t>
            </a:r>
            <a:endParaRPr lang="en-US" sz="18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37724" y="2064306"/>
            <a:ext cx="7468553" cy="14080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kern="0" spc="-89" dirty="0">
                <a:solidFill>
                  <a:srgbClr val="D73AD7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Advancing Medical Breakthroughs</a:t>
            </a:r>
            <a:endParaRPr lang="en-US" sz="440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724" y="3831312"/>
            <a:ext cx="562451" cy="562451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837724" y="4633079"/>
            <a:ext cx="2250162" cy="15320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Investing in cutting-edge research and development to cure diseases.</a:t>
            </a:r>
            <a:endParaRPr lang="en-US" sz="1850" dirty="0"/>
          </a:p>
        </p:txBody>
      </p:sp>
      <p:pic>
        <p:nvPicPr>
          <p:cNvPr id="6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46859" y="3831312"/>
            <a:ext cx="562451" cy="562451"/>
          </a:xfrm>
          <a:prstGeom prst="rect">
            <a:avLst/>
          </a:prstGeom>
        </p:spPr>
      </p:pic>
      <p:sp>
        <p:nvSpPr>
          <p:cNvPr id="7" name="Text 2"/>
          <p:cNvSpPr/>
          <p:nvPr/>
        </p:nvSpPr>
        <p:spPr>
          <a:xfrm>
            <a:off x="3446859" y="4633079"/>
            <a:ext cx="2250162" cy="15320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Exploring new technologies to improve mental health and well-being.</a:t>
            </a:r>
            <a:endParaRPr lang="en-US" sz="1850" dirty="0"/>
          </a:p>
        </p:txBody>
      </p:sp>
      <p:pic>
        <p:nvPicPr>
          <p:cNvPr id="8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55995" y="3831312"/>
            <a:ext cx="562570" cy="562570"/>
          </a:xfrm>
          <a:prstGeom prst="rect">
            <a:avLst/>
          </a:prstGeom>
        </p:spPr>
      </p:pic>
      <p:sp>
        <p:nvSpPr>
          <p:cNvPr id="9" name="Text 3"/>
          <p:cNvSpPr/>
          <p:nvPr/>
        </p:nvSpPr>
        <p:spPr>
          <a:xfrm>
            <a:off x="6055995" y="4633198"/>
            <a:ext cx="2250281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Developing innovative therapies for chronic and rare diseases.</a:t>
            </a:r>
            <a:endParaRPr lang="en-US" sz="18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324124" y="1164669"/>
            <a:ext cx="7468553" cy="14080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kern="0" spc="-89" dirty="0">
                <a:solidFill>
                  <a:srgbClr val="D73AD7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Empowering Patient Engagement</a:t>
            </a:r>
            <a:endParaRPr lang="en-US" sz="4400" dirty="0"/>
          </a:p>
        </p:txBody>
      </p:sp>
      <p:sp>
        <p:nvSpPr>
          <p:cNvPr id="4" name="Shape 1"/>
          <p:cNvSpPr/>
          <p:nvPr/>
        </p:nvSpPr>
        <p:spPr>
          <a:xfrm>
            <a:off x="6324124" y="2931676"/>
            <a:ext cx="3614618" cy="2138482"/>
          </a:xfrm>
          <a:prstGeom prst="roundRect">
            <a:avLst>
              <a:gd name="adj" fmla="val 4701"/>
            </a:avLst>
          </a:prstGeom>
          <a:solidFill>
            <a:srgbClr val="F4D4F7"/>
          </a:solidFill>
          <a:ln w="7620">
            <a:solidFill>
              <a:srgbClr val="DABADD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6571059" y="3178612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kern="0" spc="-44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Personalized Care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6571059" y="3674150"/>
            <a:ext cx="3120747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Tailoring treatment plans to individual needs and preferences.</a:t>
            </a:r>
            <a:endParaRPr lang="en-US" sz="1850" dirty="0"/>
          </a:p>
        </p:txBody>
      </p:sp>
      <p:sp>
        <p:nvSpPr>
          <p:cNvPr id="7" name="Shape 4"/>
          <p:cNvSpPr/>
          <p:nvPr/>
        </p:nvSpPr>
        <p:spPr>
          <a:xfrm>
            <a:off x="10178058" y="2931676"/>
            <a:ext cx="3614618" cy="2138482"/>
          </a:xfrm>
          <a:prstGeom prst="roundRect">
            <a:avLst>
              <a:gd name="adj" fmla="val 4701"/>
            </a:avLst>
          </a:prstGeom>
          <a:solidFill>
            <a:srgbClr val="F4D4F7"/>
          </a:solidFill>
          <a:ln w="7620">
            <a:solidFill>
              <a:srgbClr val="DABADD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10424993" y="3178612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kern="0" spc="-44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Data-Driven Insights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10424993" y="3674150"/>
            <a:ext cx="3120747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Leveraging data analytics to improve patient outcomes and experiences.</a:t>
            </a:r>
            <a:endParaRPr lang="en-US" sz="1850" dirty="0"/>
          </a:p>
        </p:txBody>
      </p:sp>
      <p:sp>
        <p:nvSpPr>
          <p:cNvPr id="10" name="Shape 7"/>
          <p:cNvSpPr/>
          <p:nvPr/>
        </p:nvSpPr>
        <p:spPr>
          <a:xfrm>
            <a:off x="6324124" y="5309473"/>
            <a:ext cx="7468553" cy="1755458"/>
          </a:xfrm>
          <a:prstGeom prst="roundRect">
            <a:avLst>
              <a:gd name="adj" fmla="val 5727"/>
            </a:avLst>
          </a:prstGeom>
          <a:solidFill>
            <a:srgbClr val="F4D4F7"/>
          </a:solidFill>
          <a:ln w="7620">
            <a:solidFill>
              <a:srgbClr val="DABADD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6571059" y="5556409"/>
            <a:ext cx="2829282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kern="0" spc="-44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Collaborative Solutions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6571059" y="6051947"/>
            <a:ext cx="6974681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Enhancing communication and collaboration between patients and providers.</a:t>
            </a:r>
            <a:endParaRPr lang="en-US" sz="185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2866" y="7386059"/>
            <a:ext cx="2126164" cy="73158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324124" y="1124903"/>
            <a:ext cx="7468553" cy="14080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kern="0" spc="-89" dirty="0">
                <a:solidFill>
                  <a:srgbClr val="D73AD7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Harnessing the Power of Technology</a:t>
            </a:r>
            <a:endParaRPr lang="en-US" sz="4400" dirty="0"/>
          </a:p>
        </p:txBody>
      </p:sp>
      <p:sp>
        <p:nvSpPr>
          <p:cNvPr id="4" name="Shape 1"/>
          <p:cNvSpPr/>
          <p:nvPr/>
        </p:nvSpPr>
        <p:spPr>
          <a:xfrm>
            <a:off x="6667857" y="2891909"/>
            <a:ext cx="30480" cy="4212669"/>
          </a:xfrm>
          <a:prstGeom prst="roundRect">
            <a:avLst>
              <a:gd name="adj" fmla="val 329856"/>
            </a:avLst>
          </a:prstGeom>
          <a:solidFill>
            <a:srgbClr val="DABADD"/>
          </a:solidFill>
          <a:ln/>
        </p:spPr>
      </p:sp>
      <p:sp>
        <p:nvSpPr>
          <p:cNvPr id="5" name="Shape 2"/>
          <p:cNvSpPr/>
          <p:nvPr/>
        </p:nvSpPr>
        <p:spPr>
          <a:xfrm>
            <a:off x="6921877" y="3415070"/>
            <a:ext cx="837724" cy="30480"/>
          </a:xfrm>
          <a:prstGeom prst="roundRect">
            <a:avLst>
              <a:gd name="adj" fmla="val 329856"/>
            </a:avLst>
          </a:prstGeom>
          <a:solidFill>
            <a:srgbClr val="DABADD"/>
          </a:solidFill>
          <a:ln/>
        </p:spPr>
      </p:sp>
      <p:sp>
        <p:nvSpPr>
          <p:cNvPr id="6" name="Shape 3"/>
          <p:cNvSpPr/>
          <p:nvPr/>
        </p:nvSpPr>
        <p:spPr>
          <a:xfrm>
            <a:off x="6413837" y="3161109"/>
            <a:ext cx="538520" cy="538520"/>
          </a:xfrm>
          <a:prstGeom prst="roundRect">
            <a:avLst>
              <a:gd name="adj" fmla="val 18670"/>
            </a:avLst>
          </a:prstGeom>
          <a:solidFill>
            <a:srgbClr val="F4D4F7"/>
          </a:solidFill>
          <a:ln w="7620">
            <a:solidFill>
              <a:srgbClr val="DABADD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6598622" y="3261360"/>
            <a:ext cx="168950" cy="3378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kern="0" spc="-53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1</a:t>
            </a:r>
            <a:endParaRPr lang="en-US" sz="2650" dirty="0"/>
          </a:p>
        </p:txBody>
      </p:sp>
      <p:sp>
        <p:nvSpPr>
          <p:cNvPr id="8" name="Text 5"/>
          <p:cNvSpPr/>
          <p:nvPr/>
        </p:nvSpPr>
        <p:spPr>
          <a:xfrm>
            <a:off x="7999690" y="3131225"/>
            <a:ext cx="5792986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Artificial intelligence for early disease detection and personalized treatment.</a:t>
            </a:r>
            <a:endParaRPr lang="en-US" sz="1850" dirty="0"/>
          </a:p>
        </p:txBody>
      </p:sp>
      <p:sp>
        <p:nvSpPr>
          <p:cNvPr id="9" name="Shape 6"/>
          <p:cNvSpPr/>
          <p:nvPr/>
        </p:nvSpPr>
        <p:spPr>
          <a:xfrm>
            <a:off x="6921877" y="4899065"/>
            <a:ext cx="837724" cy="30480"/>
          </a:xfrm>
          <a:prstGeom prst="roundRect">
            <a:avLst>
              <a:gd name="adj" fmla="val 329856"/>
            </a:avLst>
          </a:prstGeom>
          <a:solidFill>
            <a:srgbClr val="DABADD"/>
          </a:solidFill>
          <a:ln/>
        </p:spPr>
      </p:sp>
      <p:sp>
        <p:nvSpPr>
          <p:cNvPr id="10" name="Shape 7"/>
          <p:cNvSpPr/>
          <p:nvPr/>
        </p:nvSpPr>
        <p:spPr>
          <a:xfrm>
            <a:off x="6413837" y="4645104"/>
            <a:ext cx="538520" cy="538520"/>
          </a:xfrm>
          <a:prstGeom prst="roundRect">
            <a:avLst>
              <a:gd name="adj" fmla="val 18670"/>
            </a:avLst>
          </a:prstGeom>
          <a:solidFill>
            <a:srgbClr val="F4D4F7"/>
          </a:solidFill>
          <a:ln w="7620">
            <a:solidFill>
              <a:srgbClr val="DABADD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6598622" y="4745355"/>
            <a:ext cx="168950" cy="3378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kern="0" spc="-53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2</a:t>
            </a:r>
            <a:endParaRPr lang="en-US" sz="2650" dirty="0"/>
          </a:p>
        </p:txBody>
      </p:sp>
      <p:sp>
        <p:nvSpPr>
          <p:cNvPr id="12" name="Text 9"/>
          <p:cNvSpPr/>
          <p:nvPr/>
        </p:nvSpPr>
        <p:spPr>
          <a:xfrm>
            <a:off x="7999690" y="4615220"/>
            <a:ext cx="5792986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Telemedicine platforms to expand access to specialists and remote care.</a:t>
            </a:r>
            <a:endParaRPr lang="en-US" sz="1850" dirty="0"/>
          </a:p>
        </p:txBody>
      </p:sp>
      <p:sp>
        <p:nvSpPr>
          <p:cNvPr id="13" name="Shape 10"/>
          <p:cNvSpPr/>
          <p:nvPr/>
        </p:nvSpPr>
        <p:spPr>
          <a:xfrm>
            <a:off x="6921877" y="6383060"/>
            <a:ext cx="837724" cy="30480"/>
          </a:xfrm>
          <a:prstGeom prst="roundRect">
            <a:avLst>
              <a:gd name="adj" fmla="val 329856"/>
            </a:avLst>
          </a:prstGeom>
          <a:solidFill>
            <a:srgbClr val="DABADD"/>
          </a:solidFill>
          <a:ln/>
        </p:spPr>
      </p:sp>
      <p:sp>
        <p:nvSpPr>
          <p:cNvPr id="14" name="Shape 11"/>
          <p:cNvSpPr/>
          <p:nvPr/>
        </p:nvSpPr>
        <p:spPr>
          <a:xfrm>
            <a:off x="6413837" y="6129099"/>
            <a:ext cx="538520" cy="538520"/>
          </a:xfrm>
          <a:prstGeom prst="roundRect">
            <a:avLst>
              <a:gd name="adj" fmla="val 18670"/>
            </a:avLst>
          </a:prstGeom>
          <a:solidFill>
            <a:srgbClr val="F4D4F7"/>
          </a:solidFill>
          <a:ln w="7620">
            <a:solidFill>
              <a:srgbClr val="DABADD"/>
            </a:solidFill>
            <a:prstDash val="solid"/>
          </a:ln>
        </p:spPr>
      </p:sp>
      <p:sp>
        <p:nvSpPr>
          <p:cNvPr id="15" name="Text 12"/>
          <p:cNvSpPr/>
          <p:nvPr/>
        </p:nvSpPr>
        <p:spPr>
          <a:xfrm>
            <a:off x="6598622" y="6229350"/>
            <a:ext cx="168950" cy="3378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kern="0" spc="-53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3</a:t>
            </a:r>
            <a:endParaRPr lang="en-US" sz="2650" dirty="0"/>
          </a:p>
        </p:txBody>
      </p:sp>
      <p:sp>
        <p:nvSpPr>
          <p:cNvPr id="16" name="Text 13"/>
          <p:cNvSpPr/>
          <p:nvPr/>
        </p:nvSpPr>
        <p:spPr>
          <a:xfrm>
            <a:off x="7999690" y="6099215"/>
            <a:ext cx="5792986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Wearable technology for continuous health monitoring and preventative care.</a:t>
            </a:r>
            <a:endParaRPr lang="en-US" sz="185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2866" y="7386059"/>
            <a:ext cx="2126164" cy="73158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324124" y="1428869"/>
            <a:ext cx="7188756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kern="0" spc="-89" dirty="0">
                <a:solidFill>
                  <a:srgbClr val="D73AD7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Building a Sustainable Future</a:t>
            </a:r>
            <a:endParaRPr lang="en-US" sz="440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4124" y="2491859"/>
            <a:ext cx="1196816" cy="1436251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879913" y="2731175"/>
            <a:ext cx="5912763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Developing environmentally friendly healthcare solutions.</a:t>
            </a:r>
            <a:endParaRPr lang="en-US" sz="1850" dirty="0"/>
          </a:p>
        </p:txBody>
      </p:sp>
      <p:pic>
        <p:nvPicPr>
          <p:cNvPr id="6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4124" y="3928110"/>
            <a:ext cx="1196816" cy="1436251"/>
          </a:xfrm>
          <a:prstGeom prst="rect">
            <a:avLst/>
          </a:prstGeom>
        </p:spPr>
      </p:pic>
      <p:sp>
        <p:nvSpPr>
          <p:cNvPr id="7" name="Text 2"/>
          <p:cNvSpPr/>
          <p:nvPr/>
        </p:nvSpPr>
        <p:spPr>
          <a:xfrm>
            <a:off x="7879913" y="4167426"/>
            <a:ext cx="5912763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Promoting ethical and responsible innovation in healthcare.</a:t>
            </a:r>
            <a:endParaRPr lang="en-US" sz="1850" dirty="0"/>
          </a:p>
        </p:txBody>
      </p:sp>
      <p:pic>
        <p:nvPicPr>
          <p:cNvPr id="8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24124" y="5364361"/>
            <a:ext cx="1196816" cy="1436251"/>
          </a:xfrm>
          <a:prstGeom prst="rect">
            <a:avLst/>
          </a:prstGeom>
        </p:spPr>
      </p:pic>
      <p:sp>
        <p:nvSpPr>
          <p:cNvPr id="9" name="Text 3"/>
          <p:cNvSpPr/>
          <p:nvPr/>
        </p:nvSpPr>
        <p:spPr>
          <a:xfrm>
            <a:off x="7879913" y="5603677"/>
            <a:ext cx="5912763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Investing in sustainable infrastructure and technologies.</a:t>
            </a:r>
            <a:endParaRPr lang="en-US" sz="185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2866" y="7386059"/>
            <a:ext cx="2126164" cy="73158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99216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37724" y="4887873"/>
            <a:ext cx="8750975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kern="0" spc="-89" dirty="0">
                <a:solidFill>
                  <a:srgbClr val="D73AD7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Join Us in Shaping a Brighter Future</a:t>
            </a:r>
            <a:endParaRPr lang="en-US" sz="4400" dirty="0"/>
          </a:p>
        </p:txBody>
      </p:sp>
      <p:sp>
        <p:nvSpPr>
          <p:cNvPr id="4" name="Text 1"/>
          <p:cNvSpPr/>
          <p:nvPr/>
        </p:nvSpPr>
        <p:spPr>
          <a:xfrm>
            <a:off x="837724" y="5950863"/>
            <a:ext cx="12954952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Let's collaborate to advance healthcare and improve lives around the world.</a:t>
            </a:r>
            <a:endParaRPr lang="en-US" sz="185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2866" y="7386059"/>
            <a:ext cx="2126164" cy="73158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249</Words>
  <Application>Microsoft Office PowerPoint</Application>
  <PresentationFormat>Custom</PresentationFormat>
  <Paragraphs>46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Source Sans Pro</vt:lpstr>
      <vt:lpstr>Source Serif Pro Semi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ASUS</cp:lastModifiedBy>
  <cp:revision>3</cp:revision>
  <dcterms:created xsi:type="dcterms:W3CDTF">2025-02-23T05:38:35Z</dcterms:created>
  <dcterms:modified xsi:type="dcterms:W3CDTF">2025-02-23T05:48:05Z</dcterms:modified>
</cp:coreProperties>
</file>